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6.jpg"/><Relationship Id="rId5" Type="http://schemas.openxmlformats.org/officeDocument/2006/relationships/image" Target="../media/image9.jpg"/><Relationship Id="rId6" Type="http://schemas.openxmlformats.org/officeDocument/2006/relationships/image" Target="../media/image10.jpg"/><Relationship Id="rId7"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먼저 아주 얇은 빛의 층</a:t>
            </a:r>
            <a:endParaRPr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건조시킨 후 밝은 회색을 추가하세요</a:t>
            </a:r>
            <a:endParaRPr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건조시킨 다음 짙은 회색을 추가하세요</a:t>
            </a:r>
            <a:endParaRPr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lang="en" sz="1000">
                <a:latin typeface="Open Sans"/>
                <a:ea typeface="Open Sans"/>
                <a:cs typeface="Open Sans"/>
                <a:sym typeface="Open Sans"/>
              </a:rPr>
              <a:t>그런 다음 가장 어두운 회색을 추가하십시오.</a:t>
            </a:r>
            <a:endParaRPr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lang="en" sz="1000">
                <a:solidFill>
                  <a:schemeClr val="dk1"/>
                </a:solidFill>
                <a:latin typeface="Open Sans"/>
                <a:ea typeface="Open Sans"/>
                <a:cs typeface="Open Sans"/>
                <a:sym typeface="Open Sans"/>
              </a:rPr>
              <a:t>참고 이미지</a:t>
            </a:r>
            <a:endParaRPr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lang="en" sz="1000">
                <a:solidFill>
                  <a:srgbClr val="D9D9D9"/>
                </a:solidFill>
                <a:latin typeface="Open Sans"/>
                <a:ea typeface="Open Sans"/>
                <a:cs typeface="Open Sans"/>
                <a:sym typeface="Open Sans"/>
              </a:rPr>
              <a:t>여기에 칠하세요</a:t>
            </a:r>
            <a:endParaRPr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수채화 그림의 기본 - Apple</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수채화는 밝은 곳에서 어두운 곳으로 칠할 때 가장 효과적입니다. 이는 그리는 것과 반대입니다. 이 워크시트는 물체의 다양한 모양의 빛과 어둠을 보는 데 도움이 됩니다. 처음이라면 같은 색상의 얇은 레이어를 사용하세요. 그렇지 않으면 연한 주황색과 같은 따뜻한 색상에서 진한 보라색과 같은 시원한 색상으로 바꿔보세요.</a:t>
            </a:r>
            <a:endParaRPr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lang="en" sz="1300">
                <a:latin typeface="Open Sans"/>
                <a:ea typeface="Open Sans"/>
                <a:cs typeface="Open Sans"/>
                <a:sym typeface="Open Sans"/>
              </a:rPr>
              <a:t>수채화의 기본 - 오렌지</a:t>
            </a:r>
            <a:endParaRPr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수채화는 밝은 곳에서 어두운 곳으로 칠할 때 가장 효과적입니다. 이는 그리는 것과 반대입니다. 이 워크시트는 물체의 다양한 모양의 빛과 어둠을 볼 수 있도록 도와줍니다. 처음이라면 동일한 색상의 얇은 레이어를 사용하기만 하면 됩니다. 그렇지 않으면 연한 주황색과 같은 따뜻한 색상에서 진한 보라색과 같은 시원한 색상으로 바꿔보세요.</a:t>
            </a:r>
            <a:endParaRPr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먼저 아주 얇은 빛의 층</a:t>
            </a:r>
            <a:endParaRPr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건조시킨 후 밝은 회색을 추가하세요</a:t>
            </a:r>
            <a:endParaRPr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참고 이미지</a:t>
            </a:r>
            <a:endParaRPr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lang="en" sz="1000">
                <a:solidFill>
                  <a:srgbClr val="D9D9D9"/>
                </a:solidFill>
                <a:latin typeface="Open Sans"/>
                <a:ea typeface="Open Sans"/>
                <a:cs typeface="Open Sans"/>
                <a:sym typeface="Open Sans"/>
              </a:rPr>
              <a:t>여기에 칠하세요</a:t>
            </a:r>
            <a:endParaRPr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lang="en" sz="1000">
                <a:solidFill>
                  <a:schemeClr val="dk1"/>
                </a:solidFill>
                <a:latin typeface="Open Sans"/>
                <a:ea typeface="Open Sans"/>
                <a:cs typeface="Open Sans"/>
                <a:sym typeface="Open Sans"/>
              </a:rPr>
              <a:t>건조시킨 다음 짙은 회색을 추가하세요</a:t>
            </a:r>
            <a:endParaRPr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lang="en" sz="1000">
                <a:latin typeface="Open Sans"/>
                <a:ea typeface="Open Sans"/>
                <a:cs typeface="Open Sans"/>
                <a:sym typeface="Open Sans"/>
              </a:rPr>
              <a:t>그런 다음 가장 어두운 회색을 추가하십시오.</a:t>
            </a:r>
            <a:endParaRPr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